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53F3-47C2-5670-5EAA-AE3CCD92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19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FF225-CFE1-84F4-1B2A-6774B9C2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23" y="1985126"/>
            <a:ext cx="1632153" cy="954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44C84-A0AC-8B6B-4152-1642A5E78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29" y="1985126"/>
            <a:ext cx="1632153" cy="9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B0528-B87F-B8A7-DE82-DE34B669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4D94B-B781-D25B-C88F-8DEA94101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309" y="0"/>
            <a:ext cx="1632153" cy="10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38C4CA-0F67-5F50-49B0-E2AECDC8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61" y="146494"/>
            <a:ext cx="1632153" cy="10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A1783E-D401-94DF-1470-D4F0C472C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61" y="146494"/>
            <a:ext cx="1632153" cy="10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F1D53C-226F-1EBF-E6E8-8CE64D6C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61" y="146494"/>
            <a:ext cx="1632153" cy="10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Sai mora</cp:lastModifiedBy>
  <cp:revision>3</cp:revision>
  <dcterms:created xsi:type="dcterms:W3CDTF">2024-05-05T13:52:22Z</dcterms:created>
  <dcterms:modified xsi:type="dcterms:W3CDTF">2024-06-10T07:13:54Z</dcterms:modified>
</cp:coreProperties>
</file>